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5" r:id="rId2"/>
    <p:sldId id="264" r:id="rId3"/>
    <p:sldId id="266" r:id="rId4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A72E"/>
    <a:srgbClr val="145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32"/>
  </p:normalViewPr>
  <p:slideViewPr>
    <p:cSldViewPr snapToGrid="0">
      <p:cViewPr varScale="1">
        <p:scale>
          <a:sx n="89" d="100"/>
          <a:sy n="89" d="100"/>
        </p:scale>
        <p:origin x="5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.jp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.jp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25082-B92E-05FA-918A-15E4BA83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445E3B7-7280-FFFE-B9D9-1A82B764F794}"/>
              </a:ext>
            </a:extLst>
          </p:cNvPr>
          <p:cNvCxnSpPr>
            <a:cxnSpLocks/>
          </p:cNvCxnSpPr>
          <p:nvPr/>
        </p:nvCxnSpPr>
        <p:spPr>
          <a:xfrm flipV="1">
            <a:off x="8662408" y="4211778"/>
            <a:ext cx="1108125" cy="2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74DE10C-2F81-B716-00C6-FD304F1C3485}"/>
              </a:ext>
            </a:extLst>
          </p:cNvPr>
          <p:cNvCxnSpPr>
            <a:cxnSpLocks/>
          </p:cNvCxnSpPr>
          <p:nvPr/>
        </p:nvCxnSpPr>
        <p:spPr>
          <a:xfrm flipH="1">
            <a:off x="8918615" y="4524186"/>
            <a:ext cx="122948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FA868CF-CE1E-E14F-F79F-FFAC33734F91}"/>
              </a:ext>
            </a:extLst>
          </p:cNvPr>
          <p:cNvCxnSpPr>
            <a:cxnSpLocks/>
          </p:cNvCxnSpPr>
          <p:nvPr/>
        </p:nvCxnSpPr>
        <p:spPr>
          <a:xfrm flipV="1">
            <a:off x="5190669" y="4339960"/>
            <a:ext cx="1997566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7CC651-BF34-B750-B28E-51024AF97D3C}"/>
              </a:ext>
            </a:extLst>
          </p:cNvPr>
          <p:cNvCxnSpPr>
            <a:cxnSpLocks/>
          </p:cNvCxnSpPr>
          <p:nvPr/>
        </p:nvCxnSpPr>
        <p:spPr>
          <a:xfrm flipV="1">
            <a:off x="8662408" y="2703898"/>
            <a:ext cx="1108125" cy="2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132476D-5507-0AF9-F617-F1E7DC5DACDE}"/>
              </a:ext>
            </a:extLst>
          </p:cNvPr>
          <p:cNvCxnSpPr>
            <a:cxnSpLocks/>
          </p:cNvCxnSpPr>
          <p:nvPr/>
        </p:nvCxnSpPr>
        <p:spPr>
          <a:xfrm flipH="1">
            <a:off x="8918615" y="3016306"/>
            <a:ext cx="122948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AC1847-829D-FBDC-8D8E-4D3EB6E6E6BF}"/>
                  </a:ext>
                </a:extLst>
              </p:cNvPr>
              <p:cNvSpPr txBox="1"/>
              <p:nvPr/>
            </p:nvSpPr>
            <p:spPr>
              <a:xfrm>
                <a:off x="1728451" y="316580"/>
                <a:ext cx="1736912" cy="501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3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3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3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3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3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33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33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AC1847-829D-FBDC-8D8E-4D3EB6E6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51" y="316580"/>
                <a:ext cx="1736912" cy="501676"/>
              </a:xfrm>
              <a:prstGeom prst="rect">
                <a:avLst/>
              </a:prstGeom>
              <a:blipFill>
                <a:blip r:embed="rId2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CDAFF29-3D9E-7EE5-5A01-C158F389B13C}"/>
              </a:ext>
            </a:extLst>
          </p:cNvPr>
          <p:cNvSpPr txBox="1"/>
          <p:nvPr/>
        </p:nvSpPr>
        <p:spPr>
          <a:xfrm>
            <a:off x="9843069" y="373975"/>
            <a:ext cx="1566322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0" dirty="0">
                <a:ea typeface="Cambria Math" panose="02040503050406030204" pitchFamily="18" charset="0"/>
              </a:rPr>
              <a:t>Observable</a:t>
            </a:r>
            <a:endParaRPr lang="en-US" sz="1330" dirty="0">
              <a:latin typeface="Cambria Math" panose="020405030504060302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63168C-BB7D-52CF-DC7B-FA3E90F4D01D}"/>
              </a:ext>
            </a:extLst>
          </p:cNvPr>
          <p:cNvCxnSpPr>
            <a:cxnSpLocks/>
          </p:cNvCxnSpPr>
          <p:nvPr/>
        </p:nvCxnSpPr>
        <p:spPr>
          <a:xfrm flipV="1">
            <a:off x="2422466" y="1298805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C7C4E2-EA09-E42C-0F64-1CE8BC6FFA30}"/>
              </a:ext>
            </a:extLst>
          </p:cNvPr>
          <p:cNvCxnSpPr>
            <a:cxnSpLocks/>
          </p:cNvCxnSpPr>
          <p:nvPr/>
        </p:nvCxnSpPr>
        <p:spPr>
          <a:xfrm flipH="1">
            <a:off x="3457644" y="1590675"/>
            <a:ext cx="1733025" cy="70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C5B76-BA6E-C231-EB8D-7B739ABCD4DE}"/>
                  </a:ext>
                </a:extLst>
              </p:cNvPr>
              <p:cNvSpPr txBox="1"/>
              <p:nvPr/>
            </p:nvSpPr>
            <p:spPr>
              <a:xfrm>
                <a:off x="3564415" y="983423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C5B76-BA6E-C231-EB8D-7B739ABCD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415" y="983423"/>
                <a:ext cx="669842" cy="297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B799B6-29AA-FAD9-30EE-0C67F087AE76}"/>
                  </a:ext>
                </a:extLst>
              </p:cNvPr>
              <p:cNvSpPr txBox="1"/>
              <p:nvPr/>
            </p:nvSpPr>
            <p:spPr>
              <a:xfrm>
                <a:off x="3589663" y="1631007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B799B6-29AA-FAD9-30EE-0C67F087A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663" y="1631007"/>
                <a:ext cx="669842" cy="297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5EBA0-E03B-67E0-DF46-F93A4ED17D2A}"/>
              </a:ext>
            </a:extLst>
          </p:cNvPr>
          <p:cNvCxnSpPr>
            <a:cxnSpLocks/>
          </p:cNvCxnSpPr>
          <p:nvPr/>
        </p:nvCxnSpPr>
        <p:spPr>
          <a:xfrm>
            <a:off x="6051175" y="1298805"/>
            <a:ext cx="371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98944-6AEE-AE9C-CFCC-30C8461316B2}"/>
                  </a:ext>
                </a:extLst>
              </p:cNvPr>
              <p:cNvSpPr txBox="1"/>
              <p:nvPr/>
            </p:nvSpPr>
            <p:spPr>
              <a:xfrm>
                <a:off x="6106197" y="1011275"/>
                <a:ext cx="3443622" cy="277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12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98944-6AEE-AE9C-CFCC-30C846131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97" y="1011275"/>
                <a:ext cx="3443622" cy="277650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F6D2D7-595A-1D28-8580-FA7460CDA9C4}"/>
              </a:ext>
            </a:extLst>
          </p:cNvPr>
          <p:cNvCxnSpPr>
            <a:cxnSpLocks/>
          </p:cNvCxnSpPr>
          <p:nvPr/>
        </p:nvCxnSpPr>
        <p:spPr>
          <a:xfrm flipH="1">
            <a:off x="6211174" y="1590675"/>
            <a:ext cx="412336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D987D7-0409-B29A-D54A-A781A20DB9B3}"/>
              </a:ext>
            </a:extLst>
          </p:cNvPr>
          <p:cNvSpPr txBox="1"/>
          <p:nvPr/>
        </p:nvSpPr>
        <p:spPr>
          <a:xfrm>
            <a:off x="6211174" y="1595699"/>
            <a:ext cx="3641791" cy="28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8FA4E1-888F-BBFC-5B21-C97798D7A3A8}"/>
                  </a:ext>
                </a:extLst>
              </p:cNvPr>
              <p:cNvSpPr txBox="1"/>
              <p:nvPr/>
            </p:nvSpPr>
            <p:spPr>
              <a:xfrm>
                <a:off x="9832702" y="2216878"/>
                <a:ext cx="157669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8FA4E1-888F-BBFC-5B21-C97798D7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702" y="2216878"/>
                <a:ext cx="1576690" cy="273280"/>
              </a:xfrm>
              <a:prstGeom prst="rect">
                <a:avLst/>
              </a:prstGeom>
              <a:blipFill>
                <a:blip r:embed="rId6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6667A31-4381-B2D1-D6A5-DCD10CFA52D5}"/>
              </a:ext>
            </a:extLst>
          </p:cNvPr>
          <p:cNvSpPr txBox="1"/>
          <p:nvPr/>
        </p:nvSpPr>
        <p:spPr>
          <a:xfrm>
            <a:off x="8644303" y="2242233"/>
            <a:ext cx="122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9FB98D-6C64-2DC8-45AD-8C27CDD5A320}"/>
              </a:ext>
            </a:extLst>
          </p:cNvPr>
          <p:cNvSpPr txBox="1"/>
          <p:nvPr/>
        </p:nvSpPr>
        <p:spPr>
          <a:xfrm>
            <a:off x="8810844" y="3017723"/>
            <a:ext cx="105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9ACCF1-D96D-A543-0631-570928FC324A}"/>
                  </a:ext>
                </a:extLst>
              </p:cNvPr>
              <p:cNvSpPr txBox="1"/>
              <p:nvPr/>
            </p:nvSpPr>
            <p:spPr>
              <a:xfrm>
                <a:off x="7234154" y="1962968"/>
                <a:ext cx="1576690" cy="46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Augmented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9ACCF1-D96D-A543-0631-570928FC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154" y="1962968"/>
                <a:ext cx="1576690" cy="468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A990794-F2B8-012C-1838-5330B45871E5}"/>
              </a:ext>
            </a:extLst>
          </p:cNvPr>
          <p:cNvSpPr txBox="1"/>
          <p:nvPr/>
        </p:nvSpPr>
        <p:spPr>
          <a:xfrm>
            <a:off x="6106197" y="2304592"/>
            <a:ext cx="1127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4D7416-A936-C42E-DD83-3EDEDAFAA1C8}"/>
              </a:ext>
            </a:extLst>
          </p:cNvPr>
          <p:cNvSpPr txBox="1"/>
          <p:nvPr/>
        </p:nvSpPr>
        <p:spPr>
          <a:xfrm>
            <a:off x="6117750" y="3048466"/>
            <a:ext cx="119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D1676C-482B-D1BD-951C-0148DB1748C6}"/>
                  </a:ext>
                </a:extLst>
              </p:cNvPr>
              <p:cNvSpPr txBox="1"/>
              <p:nvPr/>
            </p:nvSpPr>
            <p:spPr>
              <a:xfrm>
                <a:off x="4541059" y="3604520"/>
                <a:ext cx="155986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Augmented Image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D1676C-482B-D1BD-951C-0148DB174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59" y="3604520"/>
                <a:ext cx="1559865" cy="443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0A7EAD-AC05-472D-85BD-5F6766B10C56}"/>
              </a:ext>
            </a:extLst>
          </p:cNvPr>
          <p:cNvCxnSpPr>
            <a:cxnSpLocks/>
          </p:cNvCxnSpPr>
          <p:nvPr/>
        </p:nvCxnSpPr>
        <p:spPr>
          <a:xfrm flipV="1">
            <a:off x="3372426" y="4344527"/>
            <a:ext cx="1092132" cy="19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4278BB-06C9-316A-8CD7-17C7C0D979C2}"/>
              </a:ext>
            </a:extLst>
          </p:cNvPr>
          <p:cNvCxnSpPr>
            <a:cxnSpLocks/>
          </p:cNvCxnSpPr>
          <p:nvPr/>
        </p:nvCxnSpPr>
        <p:spPr>
          <a:xfrm flipH="1">
            <a:off x="3457644" y="4635436"/>
            <a:ext cx="165622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C35DC4-F14D-02C5-EF26-2D3A9C837A28}"/>
                  </a:ext>
                </a:extLst>
              </p:cNvPr>
              <p:cNvSpPr txBox="1"/>
              <p:nvPr/>
            </p:nvSpPr>
            <p:spPr>
              <a:xfrm>
                <a:off x="7227805" y="3587543"/>
                <a:ext cx="1576689" cy="46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C35DC4-F14D-02C5-EF26-2D3A9C83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05" y="3587543"/>
                <a:ext cx="1576689" cy="468462"/>
              </a:xfrm>
              <a:prstGeom prst="rect">
                <a:avLst/>
              </a:prstGeom>
              <a:blipFill>
                <a:blip r:embed="rId9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68A843A-B6EA-19AD-9988-A34441F745E5}"/>
              </a:ext>
            </a:extLst>
          </p:cNvPr>
          <p:cNvSpPr txBox="1"/>
          <p:nvPr/>
        </p:nvSpPr>
        <p:spPr>
          <a:xfrm>
            <a:off x="3276750" y="3907814"/>
            <a:ext cx="126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5449ED-0FD0-B411-4B0C-C4F6049A52DF}"/>
              </a:ext>
            </a:extLst>
          </p:cNvPr>
          <p:cNvSpPr txBox="1"/>
          <p:nvPr/>
        </p:nvSpPr>
        <p:spPr>
          <a:xfrm>
            <a:off x="3372152" y="4656759"/>
            <a:ext cx="116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011F49-7C02-EF32-98CB-F1258B2D0AF6}"/>
              </a:ext>
            </a:extLst>
          </p:cNvPr>
          <p:cNvSpPr txBox="1"/>
          <p:nvPr/>
        </p:nvSpPr>
        <p:spPr>
          <a:xfrm>
            <a:off x="-12839" y="1224945"/>
            <a:ext cx="182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Ideal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C89BEB-5CEF-5530-D321-86F0C90EF7D5}"/>
              </a:ext>
            </a:extLst>
          </p:cNvPr>
          <p:cNvSpPr txBox="1"/>
          <p:nvPr/>
        </p:nvSpPr>
        <p:spPr>
          <a:xfrm>
            <a:off x="-4996" y="2454992"/>
            <a:ext cx="1822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Augmentation post hoc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FF8BE0-C51B-715D-0B7C-6C4196D0AC85}"/>
              </a:ext>
            </a:extLst>
          </p:cNvPr>
          <p:cNvSpPr txBox="1"/>
          <p:nvPr/>
        </p:nvSpPr>
        <p:spPr>
          <a:xfrm>
            <a:off x="80471" y="3963490"/>
            <a:ext cx="1736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BC49AF-E66C-7DA0-33DC-99A4D9889652}"/>
                  </a:ext>
                </a:extLst>
              </p:cNvPr>
              <p:cNvSpPr txBox="1"/>
              <p:nvPr/>
            </p:nvSpPr>
            <p:spPr>
              <a:xfrm>
                <a:off x="9843068" y="724154"/>
                <a:ext cx="1566323" cy="267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BC49AF-E66C-7DA0-33DC-99A4D988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068" y="724154"/>
                <a:ext cx="1566323" cy="2678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F7C30-6249-EDAA-CAC9-BDBCC613225D}"/>
                  </a:ext>
                </a:extLst>
              </p:cNvPr>
              <p:cNvSpPr txBox="1"/>
              <p:nvPr/>
            </p:nvSpPr>
            <p:spPr>
              <a:xfrm>
                <a:off x="4530773" y="523939"/>
                <a:ext cx="1566323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F7C30-6249-EDAA-CAC9-BDBCC613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73" y="523939"/>
                <a:ext cx="1566323" cy="4434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70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169B85BE-2B9E-93F6-F344-3DC3ACF13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5830" y="943284"/>
            <a:ext cx="1566322" cy="1044214"/>
          </a:xfrm>
          <a:prstGeom prst="rect">
            <a:avLst/>
          </a:prstGeom>
        </p:spPr>
      </p:pic>
      <p:pic>
        <p:nvPicPr>
          <p:cNvPr id="72" name="Picture 71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096E33EF-6486-627B-ED22-54639B2240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3280" y="4008659"/>
            <a:ext cx="1566322" cy="1044214"/>
          </a:xfrm>
          <a:prstGeom prst="rect">
            <a:avLst/>
          </a:prstGeom>
        </p:spPr>
      </p:pic>
      <p:pic>
        <p:nvPicPr>
          <p:cNvPr id="3" name="Picture 2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5A52DFFE-39A6-8DA1-4409-AA85C7E499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5830" y="4008816"/>
            <a:ext cx="1566322" cy="104421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3D3A329-5173-6446-00D3-F817F80F06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9507" y="939166"/>
            <a:ext cx="1576690" cy="1050425"/>
          </a:xfrm>
          <a:prstGeom prst="rect">
            <a:avLst/>
          </a:prstGeom>
        </p:spPr>
      </p:pic>
      <p:pic>
        <p:nvPicPr>
          <p:cNvPr id="97" name="Picture 96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889AFE1-3657-D51B-2FD2-D6A89E8CAD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52965" y="2429347"/>
            <a:ext cx="1566322" cy="1043518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1D1448-52CC-AFF7-0128-8BD1F2DE0876}"/>
              </a:ext>
            </a:extLst>
          </p:cNvPr>
          <p:cNvCxnSpPr>
            <a:cxnSpLocks/>
          </p:cNvCxnSpPr>
          <p:nvPr/>
        </p:nvCxnSpPr>
        <p:spPr>
          <a:xfrm>
            <a:off x="2434019" y="2755890"/>
            <a:ext cx="20305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6CB5E05-55B5-D630-6B09-FFDA6A2BC912}"/>
              </a:ext>
            </a:extLst>
          </p:cNvPr>
          <p:cNvCxnSpPr>
            <a:cxnSpLocks/>
          </p:cNvCxnSpPr>
          <p:nvPr/>
        </p:nvCxnSpPr>
        <p:spPr>
          <a:xfrm flipH="1">
            <a:off x="3469197" y="3046278"/>
            <a:ext cx="1644670" cy="70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544FC30-DB05-DB4F-587B-47EBB6E79D34}"/>
                  </a:ext>
                </a:extLst>
              </p:cNvPr>
              <p:cNvSpPr txBox="1"/>
              <p:nvPr/>
            </p:nvSpPr>
            <p:spPr>
              <a:xfrm>
                <a:off x="3575968" y="2439026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544FC30-DB05-DB4F-587B-47EBB6E79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68" y="2439026"/>
                <a:ext cx="669842" cy="2970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75FEEC9-1C63-D8A9-EFB5-0D08F991B572}"/>
                  </a:ext>
                </a:extLst>
              </p:cNvPr>
              <p:cNvSpPr txBox="1"/>
              <p:nvPr/>
            </p:nvSpPr>
            <p:spPr>
              <a:xfrm>
                <a:off x="3601216" y="3086610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75FEEC9-1C63-D8A9-EFB5-0D08F991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216" y="3086610"/>
                <a:ext cx="669842" cy="2970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1119DC9-CECD-3B79-4E30-E74674051B9E}"/>
              </a:ext>
            </a:extLst>
          </p:cNvPr>
          <p:cNvCxnSpPr>
            <a:cxnSpLocks/>
          </p:cNvCxnSpPr>
          <p:nvPr/>
        </p:nvCxnSpPr>
        <p:spPr>
          <a:xfrm>
            <a:off x="6062728" y="2754408"/>
            <a:ext cx="112550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D7230AD-B7AC-C4ED-7868-4529950E4A32}"/>
              </a:ext>
            </a:extLst>
          </p:cNvPr>
          <p:cNvCxnSpPr>
            <a:cxnSpLocks/>
          </p:cNvCxnSpPr>
          <p:nvPr/>
        </p:nvCxnSpPr>
        <p:spPr>
          <a:xfrm flipH="1">
            <a:off x="6222727" y="3046278"/>
            <a:ext cx="132569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5C5663-F255-7A52-DFB5-C94C85E4E0DB}"/>
                  </a:ext>
                </a:extLst>
              </p:cNvPr>
              <p:cNvSpPr txBox="1"/>
              <p:nvPr/>
            </p:nvSpPr>
            <p:spPr>
              <a:xfrm>
                <a:off x="4542326" y="1973192"/>
                <a:ext cx="1566323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5C5663-F255-7A52-DFB5-C94C85E4E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326" y="1973192"/>
                <a:ext cx="1566323" cy="443455"/>
              </a:xfrm>
              <a:prstGeom prst="rect">
                <a:avLst/>
              </a:prstGeom>
              <a:blipFill>
                <a:blip r:embed="rId18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21E59ECA-3312-EEDE-878D-E69020274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7383" y="2398887"/>
            <a:ext cx="1566322" cy="10442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A9D9796-2461-EEC7-4A71-34AA760AE3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1060" y="2394769"/>
            <a:ext cx="1576690" cy="1050425"/>
          </a:xfrm>
          <a:prstGeom prst="rect">
            <a:avLst/>
          </a:prstGeom>
        </p:spPr>
      </p:pic>
      <p:pic>
        <p:nvPicPr>
          <p:cNvPr id="114" name="Picture 11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4393DC16-BDE1-647A-7D6E-3537ED0CE5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27804" y="2392676"/>
            <a:ext cx="1576690" cy="1050425"/>
          </a:xfrm>
          <a:prstGeom prst="rect">
            <a:avLst/>
          </a:prstGeom>
        </p:spPr>
      </p:pic>
      <p:pic>
        <p:nvPicPr>
          <p:cNvPr id="118" name="Picture 117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76F37E7E-27BA-0883-A85E-3A7C46CA45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52965" y="971684"/>
            <a:ext cx="1566322" cy="1043517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6948C03-7D19-FB88-3DE9-78D95A0D32F2}"/>
              </a:ext>
            </a:extLst>
          </p:cNvPr>
          <p:cNvCxnSpPr>
            <a:cxnSpLocks/>
          </p:cNvCxnSpPr>
          <p:nvPr/>
        </p:nvCxnSpPr>
        <p:spPr>
          <a:xfrm flipH="1">
            <a:off x="6225847" y="4635436"/>
            <a:ext cx="1217218" cy="655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4A6C97B-AAF5-00D8-6435-D2A356F63BFE}"/>
                  </a:ext>
                </a:extLst>
              </p:cNvPr>
              <p:cNvSpPr txBox="1"/>
              <p:nvPr/>
            </p:nvSpPr>
            <p:spPr>
              <a:xfrm>
                <a:off x="6332618" y="4027663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4A6C97B-AAF5-00D8-6435-D2A356F6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618" y="4027663"/>
                <a:ext cx="669842" cy="2970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D1BD6E8-DD15-B41F-79D0-CBD650E89334}"/>
                  </a:ext>
                </a:extLst>
              </p:cNvPr>
              <p:cNvSpPr txBox="1"/>
              <p:nvPr/>
            </p:nvSpPr>
            <p:spPr>
              <a:xfrm>
                <a:off x="6357866" y="4675247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D1BD6E8-DD15-B41F-79D0-CBD650E89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866" y="4675247"/>
                <a:ext cx="669842" cy="2970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Picture 12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82350C4E-B528-349F-B9C4-40CC137214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4154" y="4005553"/>
            <a:ext cx="1576690" cy="1050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69EF35-0AE9-C512-8529-B198DAE5B669}"/>
                  </a:ext>
                </a:extLst>
              </p:cNvPr>
              <p:cNvSpPr txBox="1"/>
              <p:nvPr/>
            </p:nvSpPr>
            <p:spPr>
              <a:xfrm>
                <a:off x="9832702" y="3724758"/>
                <a:ext cx="157669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69EF35-0AE9-C512-8529-B198DAE5B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702" y="3724758"/>
                <a:ext cx="1576690" cy="273280"/>
              </a:xfrm>
              <a:prstGeom prst="rect">
                <a:avLst/>
              </a:prstGeom>
              <a:blipFill>
                <a:blip r:embed="rId23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F82A3CCA-5EF1-F602-F39A-CA67170BEC11}"/>
              </a:ext>
            </a:extLst>
          </p:cNvPr>
          <p:cNvSpPr txBox="1"/>
          <p:nvPr/>
        </p:nvSpPr>
        <p:spPr>
          <a:xfrm>
            <a:off x="8644303" y="3750113"/>
            <a:ext cx="122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B284D9A-C852-1124-6F6B-83E447B45195}"/>
              </a:ext>
            </a:extLst>
          </p:cNvPr>
          <p:cNvSpPr txBox="1"/>
          <p:nvPr/>
        </p:nvSpPr>
        <p:spPr>
          <a:xfrm>
            <a:off x="8742117" y="4534067"/>
            <a:ext cx="122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135" name="Picture 134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D554D671-E81E-4A49-28B6-BA4F6ED512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52965" y="4009355"/>
            <a:ext cx="1566322" cy="10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3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656" y="591664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aph of a function&#10;&#10;AI-generated content may be incorrect.">
            <a:extLst>
              <a:ext uri="{FF2B5EF4-FFF2-40B4-BE49-F238E27FC236}">
                <a16:creationId xmlns:a16="http://schemas.microsoft.com/office/drawing/2014/main" id="{55F86E24-FC95-45E8-4958-D39CDB92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90" y="7836277"/>
            <a:ext cx="5116108" cy="1853977"/>
          </a:xfrm>
          <a:prstGeom prst="rect">
            <a:avLst/>
          </a:prstGeom>
        </p:spPr>
      </p:pic>
      <p:pic>
        <p:nvPicPr>
          <p:cNvPr id="33" name="Picture 32" descr="A graph of a function&#10;&#10;AI-generated content may be incorrect.">
            <a:extLst>
              <a:ext uri="{FF2B5EF4-FFF2-40B4-BE49-F238E27FC236}">
                <a16:creationId xmlns:a16="http://schemas.microsoft.com/office/drawing/2014/main" id="{7300D680-58B9-12C5-FC2A-52C42BF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455"/>
            <a:ext cx="5116108" cy="1853977"/>
          </a:xfrm>
          <a:prstGeom prst="rect">
            <a:avLst/>
          </a:prstGeom>
        </p:spPr>
      </p:pic>
      <p:pic>
        <p:nvPicPr>
          <p:cNvPr id="35" name="Picture 34" descr="A graph of a function&#10;&#10;AI-generated content may be incorrect.">
            <a:extLst>
              <a:ext uri="{FF2B5EF4-FFF2-40B4-BE49-F238E27FC236}">
                <a16:creationId xmlns:a16="http://schemas.microsoft.com/office/drawing/2014/main" id="{40199B75-9467-4DE1-0920-E52B8782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83" y="4219809"/>
            <a:ext cx="5116108" cy="1853977"/>
          </a:xfrm>
          <a:prstGeom prst="rect">
            <a:avLst/>
          </a:prstGeom>
        </p:spPr>
      </p:pic>
      <p:pic>
        <p:nvPicPr>
          <p:cNvPr id="37" name="Picture 36" descr="A graph of a number and a square&#10;&#10;AI-generated content may be incorrect.">
            <a:extLst>
              <a:ext uri="{FF2B5EF4-FFF2-40B4-BE49-F238E27FC236}">
                <a16:creationId xmlns:a16="http://schemas.microsoft.com/office/drawing/2014/main" id="{4160FF6B-8F5A-9BE7-1F8C-9053F1739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36532"/>
            <a:ext cx="5116108" cy="1853977"/>
          </a:xfrm>
          <a:prstGeom prst="rect">
            <a:avLst/>
          </a:prstGeom>
        </p:spPr>
      </p:pic>
      <p:pic>
        <p:nvPicPr>
          <p:cNvPr id="39" name="Picture 38" descr="A graph of a function&#10;&#10;AI-generated content may be incorrect.">
            <a:extLst>
              <a:ext uri="{FF2B5EF4-FFF2-40B4-BE49-F238E27FC236}">
                <a16:creationId xmlns:a16="http://schemas.microsoft.com/office/drawing/2014/main" id="{AD1890DB-C690-B051-056D-D5F9F5B34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945544"/>
            <a:ext cx="5198533" cy="1883846"/>
          </a:xfrm>
          <a:prstGeom prst="rect">
            <a:avLst/>
          </a:prstGeom>
        </p:spPr>
      </p:pic>
      <p:pic>
        <p:nvPicPr>
          <p:cNvPr id="41" name="Picture 40" descr="A graph of a function&#10;&#10;AI-generated content may be incorrect.">
            <a:extLst>
              <a:ext uri="{FF2B5EF4-FFF2-40B4-BE49-F238E27FC236}">
                <a16:creationId xmlns:a16="http://schemas.microsoft.com/office/drawing/2014/main" id="{80A414E1-17E9-17DF-B38F-22AED1A00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247" y="5954190"/>
            <a:ext cx="5116108" cy="1853977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68023851-4F8C-8A5D-EF07-5A7E55AB2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269709"/>
            <a:ext cx="11338118" cy="638450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AB05B9-F125-E1F1-D8F5-4B272703E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453" y="-1731377"/>
            <a:ext cx="779778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4506</TotalTime>
  <Words>92</Words>
  <Application>Microsoft Macintosh PowerPoint</Application>
  <PresentationFormat>Custom</PresentationFormat>
  <Paragraphs>35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BRANDON MARKS</cp:lastModifiedBy>
  <cp:revision>10</cp:revision>
  <dcterms:created xsi:type="dcterms:W3CDTF">2025-07-10T17:57:30Z</dcterms:created>
  <dcterms:modified xsi:type="dcterms:W3CDTF">2025-07-25T03:39:33Z</dcterms:modified>
</cp:coreProperties>
</file>